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4" r:id="rId3"/>
    <p:sldId id="257" r:id="rId4"/>
    <p:sldId id="258" r:id="rId5"/>
    <p:sldId id="259" r:id="rId6"/>
    <p:sldId id="299" r:id="rId7"/>
    <p:sldId id="260" r:id="rId8"/>
    <p:sldId id="261" r:id="rId9"/>
    <p:sldId id="262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5" r:id="rId27"/>
    <p:sldId id="286" r:id="rId28"/>
    <p:sldId id="287" r:id="rId29"/>
    <p:sldId id="288" r:id="rId30"/>
    <p:sldId id="295" r:id="rId31"/>
    <p:sldId id="289" r:id="rId32"/>
    <p:sldId id="292" r:id="rId33"/>
    <p:sldId id="290" r:id="rId34"/>
    <p:sldId id="291" r:id="rId35"/>
    <p:sldId id="293" r:id="rId36"/>
    <p:sldId id="296" r:id="rId37"/>
    <p:sldId id="297" r:id="rId38"/>
    <p:sldId id="298" r:id="rId39"/>
    <p:sldId id="283" r:id="rId40"/>
    <p:sldId id="27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5050"/>
    <a:srgbClr val="F9ED60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4" d="100"/>
          <a:sy n="54" d="100"/>
        </p:scale>
        <p:origin x="11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8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1.wdp"/><Relationship Id="rId4" Type="http://schemas.openxmlformats.org/officeDocument/2006/relationships/image" Target="../media/image16.png"/><Relationship Id="rId9" Type="http://schemas.microsoft.com/office/2007/relationships/hdphoto" Target="../media/hdphoto1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3.wdp"/><Relationship Id="rId7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17.wdp"/><Relationship Id="rId5" Type="http://schemas.microsoft.com/office/2007/relationships/hdphoto" Target="../media/hdphoto8.wdp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microsoft.com/office/2007/relationships/hdphoto" Target="../media/hdphoto16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9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" name="Ellipse 1"/>
          <p:cNvSpPr/>
          <p:nvPr/>
        </p:nvSpPr>
        <p:spPr>
          <a:xfrm>
            <a:off x="6400800" y="2976465"/>
            <a:ext cx="597159" cy="737119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94DAC8-6ED5-4C81-9C07-CF3B609AB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5853" y="857555"/>
            <a:ext cx="5540581" cy="4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7E4E2-77EB-441B-ACB2-651DE0A9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Arborescence: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D4D68A-5CA8-4ABA-A3E2-4CB4E5D693D7}"/>
              </a:ext>
            </a:extLst>
          </p:cNvPr>
          <p:cNvSpPr txBox="1"/>
          <p:nvPr/>
        </p:nvSpPr>
        <p:spPr>
          <a:xfrm>
            <a:off x="10319161" y="396365"/>
            <a:ext cx="913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2"/>
                </a:solidFill>
              </a:rPr>
              <a:t>10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80" y="1152983"/>
            <a:ext cx="10005509" cy="5626899"/>
          </a:xfrm>
        </p:spPr>
      </p:pic>
      <p:sp>
        <p:nvSpPr>
          <p:cNvPr id="3" name="Ellipse 2"/>
          <p:cNvSpPr/>
          <p:nvPr/>
        </p:nvSpPr>
        <p:spPr>
          <a:xfrm>
            <a:off x="548639" y="2053244"/>
            <a:ext cx="3782291" cy="463850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845253" y="1853248"/>
            <a:ext cx="3006437" cy="297844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6508096" y="1853248"/>
            <a:ext cx="3006437" cy="297844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9223308" y="1753207"/>
            <a:ext cx="1841974" cy="1589262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D8A8F8E-9990-4939-AF02-20215AD1840C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Maquettage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4393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DEFA5-D4D6-4561-A9A9-EA26ABA6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Zoning</a:t>
            </a:r>
            <a:r>
              <a:rPr lang="fr-FR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357ADD-16F6-4BF4-B161-179F07850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8911" y="1355816"/>
            <a:ext cx="9368884" cy="52505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12</a:t>
            </a:r>
          </a:p>
        </p:txBody>
      </p:sp>
      <p:sp>
        <p:nvSpPr>
          <p:cNvPr id="3" name="Ellipse 2"/>
          <p:cNvSpPr/>
          <p:nvPr/>
        </p:nvSpPr>
        <p:spPr>
          <a:xfrm>
            <a:off x="457200" y="1052978"/>
            <a:ext cx="11579629" cy="2277687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1496291" y="2743200"/>
            <a:ext cx="10025149" cy="352459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30284" y="5918662"/>
            <a:ext cx="10124901" cy="890778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64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18D4-0312-47BC-AB9F-1EC14428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5542" y="815090"/>
            <a:ext cx="2865840" cy="5383427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F491A3-12D5-4E53-8D3C-9EF8C90CF248}"/>
              </a:ext>
            </a:extLst>
          </p:cNvPr>
          <p:cNvSpPr/>
          <p:nvPr/>
        </p:nvSpPr>
        <p:spPr>
          <a:xfrm>
            <a:off x="5545531" y="1012287"/>
            <a:ext cx="601362" cy="4366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EE8DF91-4894-4C9C-AFC8-BA4DC7445969}"/>
              </a:ext>
            </a:extLst>
          </p:cNvPr>
          <p:cNvSpPr/>
          <p:nvPr/>
        </p:nvSpPr>
        <p:spPr>
          <a:xfrm>
            <a:off x="9305897" y="2781994"/>
            <a:ext cx="1285103" cy="47779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510E69-8A67-452F-9D43-212F30C73B45}"/>
              </a:ext>
            </a:extLst>
          </p:cNvPr>
          <p:cNvSpPr txBox="1"/>
          <p:nvPr/>
        </p:nvSpPr>
        <p:spPr>
          <a:xfrm>
            <a:off x="6248984" y="882910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Mobile du site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3A796F-A865-4A6A-9653-A0ABC19E6E8D}"/>
              </a:ext>
            </a:extLst>
          </p:cNvPr>
          <p:cNvSpPr txBox="1"/>
          <p:nvPr/>
        </p:nvSpPr>
        <p:spPr>
          <a:xfrm>
            <a:off x="8053745" y="1949811"/>
            <a:ext cx="37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alternative Header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A7ECAF-C63A-407E-9270-D0708B274008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13</a:t>
            </a:r>
          </a:p>
        </p:txBody>
      </p:sp>
      <p:sp>
        <p:nvSpPr>
          <p:cNvPr id="13" name="Ellipse 12"/>
          <p:cNvSpPr/>
          <p:nvPr/>
        </p:nvSpPr>
        <p:spPr>
          <a:xfrm>
            <a:off x="4568962" y="2245973"/>
            <a:ext cx="742446" cy="69979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546" y="3388522"/>
            <a:ext cx="2867425" cy="3143689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5220084" y="2843287"/>
            <a:ext cx="3978882" cy="2347642"/>
          </a:xfrm>
          <a:prstGeom prst="straightConnector1">
            <a:avLst/>
          </a:prstGeom>
          <a:ln w="762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BB2E-DD3C-450E-B904-570BA4B5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Wireframe: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43088A-8057-4402-8A8A-518C0806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5" y="1276940"/>
            <a:ext cx="8918832" cy="5016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14296-8A74-4110-84A2-7AACE2D0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11" y="1180145"/>
            <a:ext cx="2760120" cy="5210432"/>
          </a:xfrm>
          <a:prstGeom prst="rect">
            <a:avLst/>
          </a:prstGeom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759793-14D4-4E21-BF89-329BEF045F66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14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2269375" y="4222865"/>
            <a:ext cx="4646814" cy="1246910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9185564" y="4846320"/>
            <a:ext cx="2726574" cy="1221971"/>
          </a:xfrm>
          <a:prstGeom prst="roundRect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8828116" y="3092334"/>
            <a:ext cx="2086495" cy="202830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53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EEA9C-509A-4BE2-8C5A-123B79C9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Moodboard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96FC07-9515-4792-86A2-D19FD345F25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15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99" y="1099366"/>
            <a:ext cx="10245012" cy="57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2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97B81-32C2-4BE4-9463-BCB028A1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Style </a:t>
            </a:r>
            <a:r>
              <a:rPr lang="fr-FR" u="sng" dirty="0" err="1">
                <a:latin typeface="Arial Black" panose="020B0A04020102020204" pitchFamily="34" charset="0"/>
              </a:rPr>
              <a:t>tile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1B3B41A-AEBE-4478-8D99-5A1A5C86DF1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16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31" y="1110579"/>
            <a:ext cx="10192980" cy="57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DE11-2C6F-4F2F-9AFB-51B91B02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Mockup</a:t>
            </a:r>
            <a:r>
              <a:rPr lang="fr-FR" dirty="0"/>
              <a:t>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21395D-09C2-4FCC-B2B4-966F61C38B0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17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" y="1700413"/>
            <a:ext cx="8696131" cy="48762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780" y="1242971"/>
            <a:ext cx="2684742" cy="54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2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01939-D8C6-454E-9FC5-8D555DEA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13" y="403612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Use case: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50F31-77D3-4346-992A-356543807FDC}"/>
              </a:ext>
            </a:extLst>
          </p:cNvPr>
          <p:cNvSpPr txBox="1"/>
          <p:nvPr/>
        </p:nvSpPr>
        <p:spPr>
          <a:xfrm>
            <a:off x="4364508" y="1581664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Interface</a:t>
            </a:r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 </a:t>
            </a:r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principale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9530AC-5EA1-4687-9D26-EC8D5597067F}"/>
              </a:ext>
            </a:extLst>
          </p:cNvPr>
          <p:cNvSpPr txBox="1"/>
          <p:nvPr/>
        </p:nvSpPr>
        <p:spPr>
          <a:xfrm>
            <a:off x="4364508" y="3532697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Back office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6AD8375E-5AC7-4210-8931-7ED968DC0C06}"/>
              </a:ext>
            </a:extLst>
          </p:cNvPr>
          <p:cNvSpPr/>
          <p:nvPr/>
        </p:nvSpPr>
        <p:spPr>
          <a:xfrm rot="10800000">
            <a:off x="5014308" y="2401881"/>
            <a:ext cx="800131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078DE906-67EF-4213-A87F-2DCD83E0DE83}"/>
              </a:ext>
            </a:extLst>
          </p:cNvPr>
          <p:cNvSpPr/>
          <p:nvPr/>
        </p:nvSpPr>
        <p:spPr>
          <a:xfrm rot="5400000">
            <a:off x="5547259" y="4098176"/>
            <a:ext cx="947351" cy="907678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7E2789-DA74-4185-A6FD-B51F781C8F2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72" y="1306341"/>
            <a:ext cx="4967266" cy="53760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8" y="1284163"/>
            <a:ext cx="4417072" cy="40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58" y="137052"/>
            <a:ext cx="7193198" cy="6571657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202024" y="447869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130489" y="3912637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4376057" y="923731"/>
            <a:ext cx="3526972" cy="2509933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394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Sommaire:</a:t>
            </a:r>
            <a:br>
              <a:rPr lang="fr-FR" u="sng" dirty="0">
                <a:latin typeface="Arial Black" panose="020B0A04020102020204" pitchFamily="34" charset="0"/>
              </a:rPr>
            </a:br>
            <a:endParaRPr lang="fr-FR" u="sng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6112" y="1152983"/>
            <a:ext cx="4889716" cy="5150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Contexte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Contexte général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Objectifs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</a:p>
          <a:p>
            <a:pPr marL="0" indent="0">
              <a:buNone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Arborescence</a:t>
            </a:r>
          </a:p>
          <a:p>
            <a:pPr marL="0" indent="0">
              <a:buNone/>
            </a:pP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Maquettage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Zoning</a:t>
            </a:r>
          </a:p>
          <a:p>
            <a:pPr marL="0" indent="0">
              <a:buNone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Moodboard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/ style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tile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Mockup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A8EE623-68B6-45C1-A50A-2AFD5DB219C4}"/>
              </a:ext>
            </a:extLst>
          </p:cNvPr>
          <p:cNvSpPr txBox="1">
            <a:spLocks/>
          </p:cNvSpPr>
          <p:nvPr/>
        </p:nvSpPr>
        <p:spPr>
          <a:xfrm>
            <a:off x="7026318" y="1262891"/>
            <a:ext cx="4889716" cy="5150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Diagramme d’utilisation</a:t>
            </a:r>
          </a:p>
          <a:p>
            <a:pPr marL="0" indent="0">
              <a:buFont typeface="Wingdings 3" charset="2"/>
              <a:buNone/>
            </a:pP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Font typeface="Wingdings 3" charset="2"/>
              <a:buNone/>
            </a:pPr>
            <a:r>
              <a:rPr lang="fr-FR" sz="2400" u="sng" dirty="0" err="1">
                <a:latin typeface="Arial Black" panose="020B0A04020102020204" pitchFamily="34" charset="0"/>
              </a:rPr>
              <a:t>Front-end</a:t>
            </a: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Résultat front (PC/tablette/mobile)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Fonctionnalité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dark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mod</a:t>
            </a:r>
          </a:p>
          <a:p>
            <a:pPr marL="0" indent="0">
              <a:buNone/>
            </a:pPr>
            <a:endParaRPr lang="fr-FR" sz="2400" u="sng" dirty="0">
              <a:latin typeface="Arial Black" panose="020B0A04020102020204" pitchFamily="34" charset="0"/>
            </a:endParaRPr>
          </a:p>
          <a:p>
            <a:pPr marL="0" indent="0">
              <a:buFont typeface="Wingdings 3" charset="2"/>
              <a:buNone/>
            </a:pPr>
            <a:r>
              <a:rPr lang="fr-FR" sz="2400" u="sng" dirty="0">
                <a:latin typeface="Arial Black" panose="020B0A040201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9900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8" y="1184988"/>
            <a:ext cx="10153145" cy="54304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6314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" y="1201795"/>
            <a:ext cx="11136120" cy="5458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19735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38" y="109970"/>
            <a:ext cx="6133324" cy="66380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55137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1461739"/>
            <a:ext cx="11803224" cy="3952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967926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0" y="1390261"/>
            <a:ext cx="12056955" cy="40859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196567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1178751"/>
            <a:ext cx="11943184" cy="55682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937656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0790099-5A0F-4103-9F69-2362B79F89B3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 err="1">
                <a:latin typeface="Arial Black" panose="020B0A04020102020204" pitchFamily="34" charset="0"/>
              </a:rPr>
              <a:t>Front-end</a:t>
            </a:r>
            <a:endParaRPr lang="fr-FR" sz="4800" u="sng" dirty="0">
              <a:latin typeface="Arial Black" panose="020B0A040201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4B842E-4343-4C51-B620-A250E32B974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81234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Résultat</a:t>
            </a:r>
            <a:r>
              <a:rPr lang="fr-FR" b="1" u="sng" dirty="0"/>
              <a:t> </a:t>
            </a:r>
            <a:r>
              <a:rPr lang="fr-FR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frond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-end</a:t>
            </a:r>
            <a:r>
              <a:rPr lang="fr-FR" b="1" u="sng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370A80-5E33-47EE-84B7-C44D16AC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369248"/>
            <a:ext cx="10527956" cy="513397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66204D2-A017-4385-8EBF-9C62C40A2CE1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6575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Résultat</a:t>
            </a:r>
            <a:r>
              <a:rPr lang="fr-FR" b="1" u="sng" dirty="0"/>
              <a:t> </a:t>
            </a:r>
            <a:r>
              <a:rPr lang="fr-FR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frond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-end</a:t>
            </a:r>
            <a:r>
              <a:rPr lang="fr-FR" b="1" u="sng" dirty="0"/>
              <a:t>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414BAF-B9A5-400E-952F-F98B136E9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220" y="1213578"/>
            <a:ext cx="3574604" cy="548529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B9C380-5227-4BDF-83EA-3303137FC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9" y="976644"/>
            <a:ext cx="4843846" cy="565632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0918614-AC89-4A98-9786-2B683E90EA89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28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C1BD17-33D0-46CA-941D-A9CC2C3ACB93}"/>
              </a:ext>
            </a:extLst>
          </p:cNvPr>
          <p:cNvSpPr txBox="1"/>
          <p:nvPr/>
        </p:nvSpPr>
        <p:spPr>
          <a:xfrm>
            <a:off x="5488976" y="1213578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Responsive tablette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60BFDCB-0D87-4FC6-AE22-73AC30ACA393}"/>
              </a:ext>
            </a:extLst>
          </p:cNvPr>
          <p:cNvSpPr txBox="1"/>
          <p:nvPr/>
        </p:nvSpPr>
        <p:spPr>
          <a:xfrm>
            <a:off x="5347491" y="5228923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Responsive mobile</a:t>
            </a:r>
          </a:p>
        </p:txBody>
      </p:sp>
      <p:sp>
        <p:nvSpPr>
          <p:cNvPr id="13" name="Flèche : virage 12">
            <a:extLst>
              <a:ext uri="{FF2B5EF4-FFF2-40B4-BE49-F238E27FC236}">
                <a16:creationId xmlns:a16="http://schemas.microsoft.com/office/drawing/2014/main" id="{E953A919-9787-4E43-9E8A-C69ADE19E34E}"/>
              </a:ext>
            </a:extLst>
          </p:cNvPr>
          <p:cNvSpPr/>
          <p:nvPr/>
        </p:nvSpPr>
        <p:spPr>
          <a:xfrm rot="10800000">
            <a:off x="5478090" y="2056247"/>
            <a:ext cx="1474789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Flèche : virage 13">
            <a:extLst>
              <a:ext uri="{FF2B5EF4-FFF2-40B4-BE49-F238E27FC236}">
                <a16:creationId xmlns:a16="http://schemas.microsoft.com/office/drawing/2014/main" id="{EF919CC5-DB52-4E31-B193-1CB89C2C2521}"/>
              </a:ext>
            </a:extLst>
          </p:cNvPr>
          <p:cNvSpPr/>
          <p:nvPr/>
        </p:nvSpPr>
        <p:spPr>
          <a:xfrm>
            <a:off x="6355419" y="4278730"/>
            <a:ext cx="1802617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76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76D0B-6130-4AB1-96F3-70C8A070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3777"/>
            <a:ext cx="9404723" cy="1400530"/>
          </a:xfrm>
        </p:spPr>
        <p:txBody>
          <a:bodyPr/>
          <a:lstStyle/>
          <a:p>
            <a:pPr algn="ctr"/>
            <a:r>
              <a:rPr lang="fr-FR" b="1" u="sng" dirty="0">
                <a:latin typeface="Arial Black" panose="020B0A04020102020204" pitchFamily="34" charset="0"/>
              </a:rPr>
              <a:t>Fonctionnalité </a:t>
            </a:r>
            <a:r>
              <a:rPr lang="fr-FR" b="1" u="sng" dirty="0" err="1">
                <a:latin typeface="Arial Black" panose="020B0A04020102020204" pitchFamily="34" charset="0"/>
              </a:rPr>
              <a:t>Front-end</a:t>
            </a:r>
            <a:r>
              <a:rPr lang="fr-FR" b="1" u="sng" dirty="0">
                <a:latin typeface="Arial Black" panose="020B0A04020102020204" pitchFamily="34" charset="0"/>
              </a:rPr>
              <a:t>:</a:t>
            </a:r>
            <a:endParaRPr lang="fr-FR" b="1" u="sng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3609FB4-6777-4CC1-8629-10FA2B1229E7}"/>
              </a:ext>
            </a:extLst>
          </p:cNvPr>
          <p:cNvSpPr txBox="1">
            <a:spLocks/>
          </p:cNvSpPr>
          <p:nvPr/>
        </p:nvSpPr>
        <p:spPr>
          <a:xfrm>
            <a:off x="772816" y="1136822"/>
            <a:ext cx="9404723" cy="1412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 err="1">
                <a:latin typeface="Arial Black" panose="020B0A04020102020204" pitchFamily="34" charset="0"/>
              </a:rPr>
              <a:t>Dark</a:t>
            </a:r>
            <a:r>
              <a:rPr lang="fr-FR" b="1" dirty="0">
                <a:latin typeface="Arial Black" panose="020B0A04020102020204" pitchFamily="34" charset="0"/>
              </a:rPr>
              <a:t> Mod</a:t>
            </a: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54A71B-B520-494B-8336-7F1A91218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4" y="3161887"/>
            <a:ext cx="5598368" cy="349898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388C322-30C8-463B-A8F1-C9565CDB15DA}"/>
              </a:ext>
            </a:extLst>
          </p:cNvPr>
          <p:cNvSpPr txBox="1">
            <a:spLocks/>
          </p:cNvSpPr>
          <p:nvPr/>
        </p:nvSpPr>
        <p:spPr>
          <a:xfrm>
            <a:off x="1029730" y="2212091"/>
            <a:ext cx="5066270" cy="1412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b="1" dirty="0">
                <a:latin typeface="Arial Black" panose="020B0A04020102020204" pitchFamily="34" charset="0"/>
              </a:rPr>
              <a:t>Dernier oral</a:t>
            </a:r>
            <a:endParaRPr lang="fr-FR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09D8357-328F-48DD-A143-9BBC73696C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23" b="76676"/>
          <a:stretch/>
        </p:blipFill>
        <p:spPr>
          <a:xfrm>
            <a:off x="8040913" y="3795051"/>
            <a:ext cx="3809630" cy="175931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732D0D9-9A3F-4B50-8691-65413BD5C4C4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29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F0FC461-87B1-4518-89CC-D9F405B95B17}"/>
              </a:ext>
            </a:extLst>
          </p:cNvPr>
          <p:cNvSpPr/>
          <p:nvPr/>
        </p:nvSpPr>
        <p:spPr>
          <a:xfrm>
            <a:off x="6870357" y="4114383"/>
            <a:ext cx="963827" cy="112064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3FB36D5-BB2A-4344-9075-A9BD555FC285}"/>
              </a:ext>
            </a:extLst>
          </p:cNvPr>
          <p:cNvSpPr/>
          <p:nvPr/>
        </p:nvSpPr>
        <p:spPr>
          <a:xfrm>
            <a:off x="7772400" y="3412852"/>
            <a:ext cx="1915297" cy="1261854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59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EA766-1EFB-467F-A871-9438568D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9" y="537820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Contexte: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200939-96F3-4C09-B653-D351C0D3D4BF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1A54CF-CE1B-4AC0-AAB8-FE5DAB53F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8366" y="3111773"/>
            <a:ext cx="2904558" cy="362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13E538-05EA-43FB-BBE8-0EE6DB2F6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4565" y="1872348"/>
            <a:ext cx="2273640" cy="1057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5B0B9A-60A5-4029-B66B-E48F76465359}"/>
              </a:ext>
            </a:extLst>
          </p:cNvPr>
          <p:cNvSpPr txBox="1"/>
          <p:nvPr/>
        </p:nvSpPr>
        <p:spPr>
          <a:xfrm>
            <a:off x="139394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2015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2F1C3D-6968-4BF5-BD7F-88991552FDC8}"/>
              </a:ext>
            </a:extLst>
          </p:cNvPr>
          <p:cNvSpPr txBox="1"/>
          <p:nvPr/>
        </p:nvSpPr>
        <p:spPr>
          <a:xfrm>
            <a:off x="642880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2024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3FCDC3-A3F9-4410-A58D-6CEDCB689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8205" y="3111773"/>
            <a:ext cx="2701493" cy="3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0578C57-0CA8-4988-9862-270F831C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076" y="1583725"/>
            <a:ext cx="4250722" cy="425072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9317534-629E-4CF1-A5E4-859894B1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49" y="1725486"/>
            <a:ext cx="3967200" cy="39672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3DC5836-684D-4F17-AA52-9A5D5D76AC5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30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A32000C9-604B-47BA-B3EB-12E8A2B69773}"/>
              </a:ext>
            </a:extLst>
          </p:cNvPr>
          <p:cNvSpPr/>
          <p:nvPr/>
        </p:nvSpPr>
        <p:spPr>
          <a:xfrm>
            <a:off x="5049795" y="3148762"/>
            <a:ext cx="1524000" cy="112064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97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08F11380-42DA-4E5C-B401-72CE77A6A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" t="232" r="5" b="60776"/>
          <a:stretch/>
        </p:blipFill>
        <p:spPr>
          <a:xfrm>
            <a:off x="108497" y="1301131"/>
            <a:ext cx="11745752" cy="223334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EBD8351-7D0C-4769-83FF-C849E270D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558"/>
          <a:stretch/>
        </p:blipFill>
        <p:spPr>
          <a:xfrm>
            <a:off x="238128" y="4423219"/>
            <a:ext cx="2105785" cy="228861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2911D72-F1BC-4502-BB93-48127FAEBD77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31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F008EDE-262F-498A-AE88-86A063230E45}"/>
              </a:ext>
            </a:extLst>
          </p:cNvPr>
          <p:cNvSpPr/>
          <p:nvPr/>
        </p:nvSpPr>
        <p:spPr>
          <a:xfrm>
            <a:off x="3303373" y="2445437"/>
            <a:ext cx="5181600" cy="1261854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DED511D0-C6CC-44B5-A89F-6363210BF20D}"/>
              </a:ext>
            </a:extLst>
          </p:cNvPr>
          <p:cNvSpPr/>
          <p:nvPr/>
        </p:nvSpPr>
        <p:spPr>
          <a:xfrm rot="10800000">
            <a:off x="7727092" y="4917989"/>
            <a:ext cx="1149178" cy="95664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565CCC5-C51A-4266-B3BC-7068674D8328}"/>
              </a:ext>
            </a:extLst>
          </p:cNvPr>
          <p:cNvSpPr txBox="1"/>
          <p:nvPr/>
        </p:nvSpPr>
        <p:spPr>
          <a:xfrm>
            <a:off x="8876270" y="5165476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Code HTML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47C2AAEB-A563-4AF6-8A44-F9FA451ABF10}"/>
              </a:ext>
            </a:extLst>
          </p:cNvPr>
          <p:cNvSpPr/>
          <p:nvPr/>
        </p:nvSpPr>
        <p:spPr>
          <a:xfrm rot="2799027">
            <a:off x="8073403" y="3989614"/>
            <a:ext cx="2250344" cy="3621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463BE90-0412-42B5-9877-7B47E2331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7"/>
          <a:stretch/>
        </p:blipFill>
        <p:spPr>
          <a:xfrm>
            <a:off x="2500680" y="4412563"/>
            <a:ext cx="4912878" cy="22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4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83E8F2-F562-492F-B4C3-415DBCB9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72" y="2259228"/>
            <a:ext cx="4982328" cy="43784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117404-9A0C-4A5C-8668-E26B49AF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88" y="262117"/>
            <a:ext cx="5071880" cy="418631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BEB5798-7F5C-41E7-BF86-5D2657BFFE45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32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9148BAB-22E1-484C-8289-E2ECF068FECC}"/>
              </a:ext>
            </a:extLst>
          </p:cNvPr>
          <p:cNvSpPr/>
          <p:nvPr/>
        </p:nvSpPr>
        <p:spPr>
          <a:xfrm>
            <a:off x="4252784" y="5225517"/>
            <a:ext cx="2428102" cy="95664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8289CCD-EB49-498D-992F-2CB4AE95A458}"/>
              </a:ext>
            </a:extLst>
          </p:cNvPr>
          <p:cNvSpPr/>
          <p:nvPr/>
        </p:nvSpPr>
        <p:spPr>
          <a:xfrm rot="10800000">
            <a:off x="5588979" y="1028351"/>
            <a:ext cx="1469988" cy="95664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883F86-D410-42D2-95D0-44F9F3D42B0A}"/>
              </a:ext>
            </a:extLst>
          </p:cNvPr>
          <p:cNvSpPr txBox="1"/>
          <p:nvPr/>
        </p:nvSpPr>
        <p:spPr>
          <a:xfrm>
            <a:off x="7058968" y="1152730"/>
            <a:ext cx="3496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Classe CSS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3A574E-3C0F-4E17-AFEA-ED9A8701E25B}"/>
              </a:ext>
            </a:extLst>
          </p:cNvPr>
          <p:cNvSpPr txBox="1"/>
          <p:nvPr/>
        </p:nvSpPr>
        <p:spPr>
          <a:xfrm>
            <a:off x="309700" y="4549676"/>
            <a:ext cx="4104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Classe </a:t>
            </a:r>
            <a:r>
              <a:rPr lang="fr-FR" sz="4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dark</a:t>
            </a:r>
            <a:r>
              <a:rPr lang="fr-F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mod en CSS</a:t>
            </a:r>
          </a:p>
        </p:txBody>
      </p:sp>
    </p:spTree>
    <p:extLst>
      <p:ext uri="{BB962C8B-B14F-4D97-AF65-F5344CB8AC3E}">
        <p14:creationId xmlns:p14="http://schemas.microsoft.com/office/powerpoint/2010/main" val="12096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0CF8F2-B1F3-4E22-9389-388486D27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713" b="97037"/>
          <a:stretch/>
        </p:blipFill>
        <p:spPr>
          <a:xfrm>
            <a:off x="262536" y="2954868"/>
            <a:ext cx="3735020" cy="4741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80E78CC-8633-4F8E-AEC8-DFC8AA59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36" y="1122387"/>
            <a:ext cx="7342818" cy="15610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3F5022-8311-43B9-AD32-D0195C2D6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8" t="48408" r="15397" b="33454"/>
          <a:stretch/>
        </p:blipFill>
        <p:spPr>
          <a:xfrm>
            <a:off x="262536" y="3678398"/>
            <a:ext cx="7042596" cy="29539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2ABAF45-8D90-4147-93DC-156339C1E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399" b="47407"/>
          <a:stretch/>
        </p:blipFill>
        <p:spPr>
          <a:xfrm>
            <a:off x="165460" y="167240"/>
            <a:ext cx="9909416" cy="65240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DE2085F-E52D-453C-B048-597B927D687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366AC1C-ED49-436F-A938-3ADD7E31E465}"/>
              </a:ext>
            </a:extLst>
          </p:cNvPr>
          <p:cNvSpPr txBox="1"/>
          <p:nvPr/>
        </p:nvSpPr>
        <p:spPr>
          <a:xfrm>
            <a:off x="8410106" y="3191934"/>
            <a:ext cx="2669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Code JS</a:t>
            </a:r>
          </a:p>
        </p:txBody>
      </p:sp>
    </p:spTree>
    <p:extLst>
      <p:ext uri="{BB962C8B-B14F-4D97-AF65-F5344CB8AC3E}">
        <p14:creationId xmlns:p14="http://schemas.microsoft.com/office/powerpoint/2010/main" val="410748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13B1FCD-CA66-4A49-8E08-2D83A6D91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" r="75175" b="97246"/>
          <a:stretch/>
        </p:blipFill>
        <p:spPr>
          <a:xfrm>
            <a:off x="677894" y="798787"/>
            <a:ext cx="4172980" cy="7002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20C8D55-64C9-4639-A659-7C12E9512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r="35853" b="34321"/>
          <a:stretch/>
        </p:blipFill>
        <p:spPr>
          <a:xfrm>
            <a:off x="601029" y="2087818"/>
            <a:ext cx="9795122" cy="412146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D97F556-57BF-405F-A12C-CC94F1A9DA8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22185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551E604-D8C5-4D09-8165-31F39B7D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890"/>
            <a:ext cx="12192000" cy="592311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E2AFDD-298A-4AB4-91F6-B062912E91F2}"/>
              </a:ext>
            </a:extLst>
          </p:cNvPr>
          <p:cNvSpPr txBox="1"/>
          <p:nvPr/>
        </p:nvSpPr>
        <p:spPr>
          <a:xfrm>
            <a:off x="10404389" y="22700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CBD5282-01FD-4BD6-9764-2C3085745396}"/>
              </a:ext>
            </a:extLst>
          </p:cNvPr>
          <p:cNvSpPr/>
          <p:nvPr/>
        </p:nvSpPr>
        <p:spPr>
          <a:xfrm>
            <a:off x="116541" y="833718"/>
            <a:ext cx="905435" cy="627529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6328886-1C25-46E4-BAFB-B9837DFFABF6}"/>
              </a:ext>
            </a:extLst>
          </p:cNvPr>
          <p:cNvSpPr/>
          <p:nvPr/>
        </p:nvSpPr>
        <p:spPr>
          <a:xfrm>
            <a:off x="3827930" y="2026024"/>
            <a:ext cx="4509246" cy="118334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FEB6C9B-B9BC-47F5-998D-5BCD1651FDAC}"/>
              </a:ext>
            </a:extLst>
          </p:cNvPr>
          <p:cNvSpPr/>
          <p:nvPr/>
        </p:nvSpPr>
        <p:spPr>
          <a:xfrm>
            <a:off x="5047129" y="934890"/>
            <a:ext cx="1604683" cy="1485581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EF30B6D-B74C-4ADE-8E3F-8457FFD65804}"/>
              </a:ext>
            </a:extLst>
          </p:cNvPr>
          <p:cNvSpPr/>
          <p:nvPr/>
        </p:nvSpPr>
        <p:spPr>
          <a:xfrm>
            <a:off x="0" y="2026024"/>
            <a:ext cx="905435" cy="627529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AE1A48B-3A9E-420D-B936-292C1CBFE0FC}"/>
              </a:ext>
            </a:extLst>
          </p:cNvPr>
          <p:cNvSpPr/>
          <p:nvPr/>
        </p:nvSpPr>
        <p:spPr>
          <a:xfrm>
            <a:off x="10569388" y="1255059"/>
            <a:ext cx="1506071" cy="707886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7067AA0-2A3C-4F6B-B0A3-DAF707A5D6DE}"/>
              </a:ext>
            </a:extLst>
          </p:cNvPr>
          <p:cNvSpPr/>
          <p:nvPr/>
        </p:nvSpPr>
        <p:spPr>
          <a:xfrm>
            <a:off x="2052917" y="3115235"/>
            <a:ext cx="8351472" cy="1662953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5016BF4-0415-4941-9507-49F83822A716}"/>
              </a:ext>
            </a:extLst>
          </p:cNvPr>
          <p:cNvSpPr/>
          <p:nvPr/>
        </p:nvSpPr>
        <p:spPr>
          <a:xfrm>
            <a:off x="4594411" y="5159187"/>
            <a:ext cx="2909048" cy="708212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5CA299B-B5DC-4425-AD48-D11031FACE37}"/>
              </a:ext>
            </a:extLst>
          </p:cNvPr>
          <p:cNvSpPr/>
          <p:nvPr/>
        </p:nvSpPr>
        <p:spPr>
          <a:xfrm>
            <a:off x="9027459" y="4699746"/>
            <a:ext cx="905435" cy="627529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88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D4D558F-3D27-4A0A-B281-B16448C0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717"/>
            <a:ext cx="12192000" cy="594528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14E3B0-E917-44EF-9125-A913F2FEFCB2}"/>
              </a:ext>
            </a:extLst>
          </p:cNvPr>
          <p:cNvSpPr txBox="1"/>
          <p:nvPr/>
        </p:nvSpPr>
        <p:spPr>
          <a:xfrm>
            <a:off x="10404389" y="22700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609082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24F459-1315-4468-9B80-BCAEF1D4A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984"/>
            <a:ext cx="12192000" cy="5945016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182F9DB8-9392-4A5B-94ED-04DCE626295D}"/>
              </a:ext>
            </a:extLst>
          </p:cNvPr>
          <p:cNvSpPr/>
          <p:nvPr/>
        </p:nvSpPr>
        <p:spPr>
          <a:xfrm rot="13217141">
            <a:off x="4251242" y="1820432"/>
            <a:ext cx="287288" cy="259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A2F8D9-1D35-4F6F-B636-F44A8BEB4B29}"/>
              </a:ext>
            </a:extLst>
          </p:cNvPr>
          <p:cNvSpPr txBox="1"/>
          <p:nvPr/>
        </p:nvSpPr>
        <p:spPr>
          <a:xfrm>
            <a:off x="10404389" y="22700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37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1C4413C-A5DE-4339-8857-D2B9F5CF0AC2}"/>
              </a:ext>
            </a:extLst>
          </p:cNvPr>
          <p:cNvSpPr/>
          <p:nvPr/>
        </p:nvSpPr>
        <p:spPr>
          <a:xfrm>
            <a:off x="1550894" y="1048872"/>
            <a:ext cx="3576917" cy="1524000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014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8C882A9-5D94-47D3-A5BF-B243CF2B0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665"/>
            <a:ext cx="12192000" cy="5671335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0319550E-438A-4B39-924A-47C925F14254}"/>
              </a:ext>
            </a:extLst>
          </p:cNvPr>
          <p:cNvSpPr/>
          <p:nvPr/>
        </p:nvSpPr>
        <p:spPr>
          <a:xfrm rot="12269926">
            <a:off x="10588671" y="3822356"/>
            <a:ext cx="321276" cy="271848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B9DFA6-B662-4FF6-AA22-F6DF964A075C}"/>
              </a:ext>
            </a:extLst>
          </p:cNvPr>
          <p:cNvSpPr txBox="1"/>
          <p:nvPr/>
        </p:nvSpPr>
        <p:spPr>
          <a:xfrm>
            <a:off x="10404389" y="478779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38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0711FDE-5134-474A-89DE-C99ED115E4F5}"/>
              </a:ext>
            </a:extLst>
          </p:cNvPr>
          <p:cNvSpPr/>
          <p:nvPr/>
        </p:nvSpPr>
        <p:spPr>
          <a:xfrm>
            <a:off x="116541" y="2590800"/>
            <a:ext cx="11815483" cy="2133600"/>
          </a:xfrm>
          <a:prstGeom prst="ellipse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155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433" y="444844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Conclusion: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07" y="2076032"/>
            <a:ext cx="3646167" cy="36461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07657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60633A1-C5BF-41DF-8BFD-C008B0F997F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4" name="Flèche droite 3"/>
          <p:cNvSpPr/>
          <p:nvPr/>
        </p:nvSpPr>
        <p:spPr>
          <a:xfrm>
            <a:off x="4821382" y="2019993"/>
            <a:ext cx="1895302" cy="103909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02" y="730253"/>
            <a:ext cx="3311236" cy="3311236"/>
          </a:xfrm>
          <a:prstGeom prst="rect">
            <a:avLst/>
          </a:prstGeom>
        </p:spPr>
      </p:pic>
      <p:sp>
        <p:nvSpPr>
          <p:cNvPr id="7" name="Demi-tour 6"/>
          <p:cNvSpPr/>
          <p:nvPr/>
        </p:nvSpPr>
        <p:spPr>
          <a:xfrm rot="5400000">
            <a:off x="9952410" y="4125193"/>
            <a:ext cx="1874522" cy="1080656"/>
          </a:xfrm>
          <a:prstGeom prst="uturnArrow">
            <a:avLst>
              <a:gd name="adj1" fmla="val 18077"/>
              <a:gd name="adj2" fmla="val 25000"/>
              <a:gd name="adj3" fmla="val 33462"/>
              <a:gd name="adj4" fmla="val 43750"/>
              <a:gd name="adj5" fmla="val 75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65" y="4914592"/>
            <a:ext cx="3789478" cy="110598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15" y="3848791"/>
            <a:ext cx="2867545" cy="286754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91D715-FF69-4D65-8A68-C8B775B43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53" y="4429904"/>
            <a:ext cx="2867025" cy="15906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22" y="1309254"/>
            <a:ext cx="3422765" cy="22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36FCAA6-FC96-45FC-975F-6511100C2586}"/>
              </a:ext>
            </a:extLst>
          </p:cNvPr>
          <p:cNvSpPr txBox="1"/>
          <p:nvPr/>
        </p:nvSpPr>
        <p:spPr>
          <a:xfrm>
            <a:off x="560172" y="3748216"/>
            <a:ext cx="11211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9EDF79-9471-4447-9DEB-55EE690216C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40</a:t>
            </a:r>
          </a:p>
        </p:txBody>
      </p:sp>
      <p:sp>
        <p:nvSpPr>
          <p:cNvPr id="3" name="Ellipse 2"/>
          <p:cNvSpPr/>
          <p:nvPr/>
        </p:nvSpPr>
        <p:spPr>
          <a:xfrm>
            <a:off x="6130212" y="1950098"/>
            <a:ext cx="531845" cy="531845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33F516-3ECC-48C1-9D64-5311FBAD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9417" y="501520"/>
            <a:ext cx="38188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E81688D-869C-410F-97AD-FD70DD0B84C9}"/>
              </a:ext>
            </a:extLst>
          </p:cNvPr>
          <p:cNvSpPr txBox="1"/>
          <p:nvPr/>
        </p:nvSpPr>
        <p:spPr>
          <a:xfrm>
            <a:off x="840259" y="411893"/>
            <a:ext cx="8773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200" u="sng" dirty="0">
                <a:latin typeface="Arial Black" panose="020B0A04020102020204" pitchFamily="34" charset="0"/>
              </a:rPr>
              <a:t>Objectif: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218620-28B7-49B6-AD22-B74478A58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158" y="2027879"/>
            <a:ext cx="6201640" cy="4334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78D1DE-DFFE-4530-A0DB-28B2BF660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693" y="2376616"/>
            <a:ext cx="3604826" cy="11535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435F9-D031-4232-84BD-271DC12CF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58288">
            <a:off x="9076922" y="2888476"/>
            <a:ext cx="2208009" cy="1638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FCE389-9849-4795-B2F1-6522A31D7F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3782" y="2376616"/>
            <a:ext cx="2612490" cy="87264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A3CDB642-4F18-4DDE-9B5A-6A915C78D6CA}"/>
              </a:ext>
            </a:extLst>
          </p:cNvPr>
          <p:cNvSpPr/>
          <p:nvPr/>
        </p:nvSpPr>
        <p:spPr>
          <a:xfrm>
            <a:off x="8621802" y="4203205"/>
            <a:ext cx="1178010" cy="73866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1D317E-DCC5-45E6-9D9C-4B79803F64C5}"/>
              </a:ext>
            </a:extLst>
          </p:cNvPr>
          <p:cNvSpPr txBox="1"/>
          <p:nvPr/>
        </p:nvSpPr>
        <p:spPr>
          <a:xfrm>
            <a:off x="7715681" y="1635235"/>
            <a:ext cx="336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Objets uniques: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AE863C-0A1C-42FD-983B-AD1A713C13F6}"/>
              </a:ext>
            </a:extLst>
          </p:cNvPr>
          <p:cNvSpPr txBox="1"/>
          <p:nvPr/>
        </p:nvSpPr>
        <p:spPr>
          <a:xfrm>
            <a:off x="8033742" y="5222765"/>
            <a:ext cx="17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F07BC587-D4A1-464A-A46B-88CFFF140F8A}"/>
              </a:ext>
            </a:extLst>
          </p:cNvPr>
          <p:cNvSpPr/>
          <p:nvPr/>
        </p:nvSpPr>
        <p:spPr>
          <a:xfrm>
            <a:off x="9646507" y="5274730"/>
            <a:ext cx="429409" cy="310272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B0F55A2-8B89-4B0F-B405-141255A37E15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8844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Contraintes: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644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A0C821-1CF4-474D-A67D-90F5C47D3A12}"/>
              </a:ext>
            </a:extLst>
          </p:cNvPr>
          <p:cNvSpPr txBox="1"/>
          <p:nvPr/>
        </p:nvSpPr>
        <p:spPr>
          <a:xfrm>
            <a:off x="443484" y="3615889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HTML/CSS/JavaScript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DE25BC-2B31-4802-9D62-D933200A941D}"/>
              </a:ext>
            </a:extLst>
          </p:cNvPr>
          <p:cNvSpPr txBox="1"/>
          <p:nvPr/>
        </p:nvSpPr>
        <p:spPr>
          <a:xfrm>
            <a:off x="443484" y="1699723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Figma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canva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balsamiq</a:t>
            </a:r>
            <a:endParaRPr lang="fr-FR" sz="4000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D7D2A3-46E6-4DB0-AD8B-C746BBCA4BFD}"/>
              </a:ext>
            </a:extLst>
          </p:cNvPr>
          <p:cNvSpPr txBox="1"/>
          <p:nvPr/>
        </p:nvSpPr>
        <p:spPr>
          <a:xfrm>
            <a:off x="443484" y="2657806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StarULM</a:t>
            </a:r>
            <a:endParaRPr lang="fr-FR" sz="4000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B64F72B-432D-4C6C-AB5C-9FE2CEC7A539}"/>
              </a:ext>
            </a:extLst>
          </p:cNvPr>
          <p:cNvSpPr txBox="1"/>
          <p:nvPr/>
        </p:nvSpPr>
        <p:spPr>
          <a:xfrm>
            <a:off x="443484" y="4638232"/>
            <a:ext cx="1073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Bootstrap/Vite</a:t>
            </a:r>
          </a:p>
        </p:txBody>
      </p:sp>
    </p:spTree>
    <p:extLst>
      <p:ext uri="{BB962C8B-B14F-4D97-AF65-F5344CB8AC3E}">
        <p14:creationId xmlns:p14="http://schemas.microsoft.com/office/powerpoint/2010/main" val="25720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Contraintes: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90781E-B61C-4E85-AE83-9F33ABCE3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882" y="1504803"/>
            <a:ext cx="1532238" cy="1935256"/>
          </a:xfrm>
          <a:prstGeom prst="rect">
            <a:avLst/>
          </a:prstGeom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BAF2D2E-D089-4667-A78D-A9C61530A63D}"/>
              </a:ext>
            </a:extLst>
          </p:cNvPr>
          <p:cNvSpPr/>
          <p:nvPr/>
        </p:nvSpPr>
        <p:spPr>
          <a:xfrm>
            <a:off x="2416071" y="4891532"/>
            <a:ext cx="489500" cy="372446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E4D40E1-AED6-4C16-A4CF-F0968D288D41}"/>
              </a:ext>
            </a:extLst>
          </p:cNvPr>
          <p:cNvSpPr/>
          <p:nvPr/>
        </p:nvSpPr>
        <p:spPr>
          <a:xfrm>
            <a:off x="4250724" y="2154196"/>
            <a:ext cx="1433386" cy="103796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A4633D-F486-46AB-B282-113F52C153A5}"/>
              </a:ext>
            </a:extLst>
          </p:cNvPr>
          <p:cNvSpPr txBox="1"/>
          <p:nvPr/>
        </p:nvSpPr>
        <p:spPr>
          <a:xfrm>
            <a:off x="1029730" y="4891532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F9A812D-D0C2-4CDE-8415-76CA532DFE03}"/>
              </a:ext>
            </a:extLst>
          </p:cNvPr>
          <p:cNvSpPr/>
          <p:nvPr/>
        </p:nvSpPr>
        <p:spPr>
          <a:xfrm>
            <a:off x="3231616" y="4936141"/>
            <a:ext cx="1433386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9686CC-8D50-40AD-8F93-678428284F63}"/>
              </a:ext>
            </a:extLst>
          </p:cNvPr>
          <p:cNvSpPr txBox="1"/>
          <p:nvPr/>
        </p:nvSpPr>
        <p:spPr>
          <a:xfrm>
            <a:off x="4836803" y="4703804"/>
            <a:ext cx="1944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Connexion utilisateur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3F5B05E-78C0-476F-80E3-EAADDB09222D}"/>
              </a:ext>
            </a:extLst>
          </p:cNvPr>
          <p:cNvSpPr/>
          <p:nvPr/>
        </p:nvSpPr>
        <p:spPr>
          <a:xfrm>
            <a:off x="6952734" y="4933080"/>
            <a:ext cx="889688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DED79D8-B84F-480B-8270-99BA909980A4}"/>
              </a:ext>
            </a:extLst>
          </p:cNvPr>
          <p:cNvSpPr txBox="1"/>
          <p:nvPr/>
        </p:nvSpPr>
        <p:spPr>
          <a:xfrm>
            <a:off x="8007178" y="4703804"/>
            <a:ext cx="283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Sécurisation de leurs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4D996-877C-498F-A55E-68A0AA37B068}"/>
              </a:ext>
            </a:extLst>
          </p:cNvPr>
          <p:cNvSpPr txBox="1"/>
          <p:nvPr/>
        </p:nvSpPr>
        <p:spPr>
          <a:xfrm>
            <a:off x="6087761" y="1820563"/>
            <a:ext cx="4950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Mobil first responsive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9FCC6C-2E7F-42CB-8273-A19F1961478A}"/>
              </a:ext>
            </a:extLst>
          </p:cNvPr>
          <p:cNvSpPr txBox="1"/>
          <p:nvPr/>
        </p:nvSpPr>
        <p:spPr>
          <a:xfrm>
            <a:off x="1705233" y="3440059"/>
            <a:ext cx="326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Application compagnon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621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4EE9A5-031E-45BE-A14B-85ED4DB1FBF7}"/>
              </a:ext>
            </a:extLst>
          </p:cNvPr>
          <p:cNvSpPr txBox="1"/>
          <p:nvPr/>
        </p:nvSpPr>
        <p:spPr>
          <a:xfrm>
            <a:off x="5642920" y="933218"/>
            <a:ext cx="481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Copyrights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6D61EF-7B7C-4033-BE26-4995F3FF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964" y="558499"/>
            <a:ext cx="3133725" cy="1457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93E6FB-0172-47FB-9E86-FA0153287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664" y="2790181"/>
            <a:ext cx="2867025" cy="1590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9CB9EA-0455-40B0-A967-946E36012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9372" y="4882593"/>
            <a:ext cx="1416908" cy="1416908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6158B3-1985-46B1-B02F-D6F66916925B}"/>
              </a:ext>
            </a:extLst>
          </p:cNvPr>
          <p:cNvSpPr/>
          <p:nvPr/>
        </p:nvSpPr>
        <p:spPr>
          <a:xfrm>
            <a:off x="4547286" y="1087395"/>
            <a:ext cx="832022" cy="38717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F4851D7-8430-44F3-9E0F-6D6412ABA841}"/>
              </a:ext>
            </a:extLst>
          </p:cNvPr>
          <p:cNvSpPr/>
          <p:nvPr/>
        </p:nvSpPr>
        <p:spPr>
          <a:xfrm>
            <a:off x="4452550" y="3429000"/>
            <a:ext cx="1256271" cy="267523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4CEC7-102B-429A-BC03-CD61B57F8A79}"/>
              </a:ext>
            </a:extLst>
          </p:cNvPr>
          <p:cNvSpPr txBox="1"/>
          <p:nvPr/>
        </p:nvSpPr>
        <p:spPr>
          <a:xfrm>
            <a:off x="6133070" y="4248279"/>
            <a:ext cx="3830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Citation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73EA2DB-CB1D-43E2-9178-FAAE6EF6F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781" y="1361230"/>
            <a:ext cx="2857899" cy="28578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7742" y="2291790"/>
            <a:ext cx="996780" cy="9967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3E3AEDB-D70A-4E86-9531-A5C156D73660}"/>
              </a:ext>
            </a:extLst>
          </p:cNvPr>
          <p:cNvSpPr txBox="1"/>
          <p:nvPr/>
        </p:nvSpPr>
        <p:spPr>
          <a:xfrm>
            <a:off x="10478532" y="265321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8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8939" y="2291790"/>
            <a:ext cx="996780" cy="9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21955C0-4ABF-4DCC-9234-1E5B5CF269D6}"/>
              </a:ext>
            </a:extLst>
          </p:cNvPr>
          <p:cNvSpPr txBox="1"/>
          <p:nvPr/>
        </p:nvSpPr>
        <p:spPr>
          <a:xfrm>
            <a:off x="761157" y="778860"/>
            <a:ext cx="71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Rapidité et intuitivité de navigation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308F2681-B8E4-4916-B59B-019E8603B59C}"/>
              </a:ext>
            </a:extLst>
          </p:cNvPr>
          <p:cNvSpPr/>
          <p:nvPr/>
        </p:nvSpPr>
        <p:spPr>
          <a:xfrm>
            <a:off x="2998571" y="1382627"/>
            <a:ext cx="2166552" cy="83094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DC164-E4D2-4CF6-84F4-54702110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38" y="2946737"/>
            <a:ext cx="3366798" cy="20306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114234-78FF-44DD-8185-6025BC23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6379" y="2946737"/>
            <a:ext cx="2443364" cy="22261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5BC73B-EDBA-40EF-970F-411E4EFFA14C}"/>
              </a:ext>
            </a:extLst>
          </p:cNvPr>
          <p:cNvSpPr txBox="1"/>
          <p:nvPr/>
        </p:nvSpPr>
        <p:spPr>
          <a:xfrm>
            <a:off x="642551" y="2355674"/>
            <a:ext cx="350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Réflexion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5AB45A-76D1-4AA6-AB5A-BD9789706664}"/>
              </a:ext>
            </a:extLst>
          </p:cNvPr>
          <p:cNvSpPr txBox="1"/>
          <p:nvPr/>
        </p:nvSpPr>
        <p:spPr>
          <a:xfrm>
            <a:off x="4437716" y="2355674"/>
            <a:ext cx="24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924391-F783-4428-905D-C7727972FC63}"/>
              </a:ext>
            </a:extLst>
          </p:cNvPr>
          <p:cNvSpPr/>
          <p:nvPr/>
        </p:nvSpPr>
        <p:spPr>
          <a:xfrm>
            <a:off x="7237784" y="2875005"/>
            <a:ext cx="1354281" cy="80524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5C864F-3288-4BC4-9B46-524188A09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3003" y="3680254"/>
            <a:ext cx="4998997" cy="31191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0CFE40-6E86-4D70-8613-7F6668E498F8}"/>
              </a:ext>
            </a:extLst>
          </p:cNvPr>
          <p:cNvSpPr txBox="1"/>
          <p:nvPr/>
        </p:nvSpPr>
        <p:spPr>
          <a:xfrm>
            <a:off x="7911600" y="3119166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Structurer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1E1F52-B408-4ECF-A605-CC369353E2F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723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 animBg="1"/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442</TotalTime>
  <Words>189</Words>
  <Application>Microsoft Office PowerPoint</Application>
  <PresentationFormat>Grand écran</PresentationFormat>
  <Paragraphs>109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Arial Black</vt:lpstr>
      <vt:lpstr>Century Gothic</vt:lpstr>
      <vt:lpstr>Wingdings 3</vt:lpstr>
      <vt:lpstr>Ion</vt:lpstr>
      <vt:lpstr>Présentation PowerPoint</vt:lpstr>
      <vt:lpstr>Sommaire: </vt:lpstr>
      <vt:lpstr>Contexte: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Arborescence:</vt:lpstr>
      <vt:lpstr>Présentation PowerPoint</vt:lpstr>
      <vt:lpstr>Zoning:</vt:lpstr>
      <vt:lpstr>Présentation PowerPoint</vt:lpstr>
      <vt:lpstr>Wireframe:</vt:lpstr>
      <vt:lpstr>Moodboard:</vt:lpstr>
      <vt:lpstr>Style tile:</vt:lpstr>
      <vt:lpstr>Mockup:</vt:lpstr>
      <vt:lpstr>Use case: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Résultat frond-end:</vt:lpstr>
      <vt:lpstr>Résultat frond-end:</vt:lpstr>
      <vt:lpstr>Fonctionnalité Front-end: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Utilisateur</cp:lastModifiedBy>
  <cp:revision>48</cp:revision>
  <dcterms:created xsi:type="dcterms:W3CDTF">2024-07-27T19:11:05Z</dcterms:created>
  <dcterms:modified xsi:type="dcterms:W3CDTF">2024-10-20T17:33:47Z</dcterms:modified>
</cp:coreProperties>
</file>